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bg1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E4CAEDA-2399-4981-B2CB-1DA19F3D3C08}" type="datetimeFigureOut">
              <a:rPr lang="en-NZ" smtClean="0"/>
              <a:t>12/06/2013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CAD89A8-4F92-4B55-8FD0-32DB08679DE6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71087" y="-33288"/>
            <a:ext cx="8229600" cy="1399032"/>
          </a:xfrm>
        </p:spPr>
        <p:txBody>
          <a:bodyPr>
            <a:normAutofit/>
          </a:bodyPr>
          <a:lstStyle/>
          <a:p>
            <a:r>
              <a:rPr lang="en-NZ" sz="5400" dirty="0" smtClean="0"/>
              <a:t>BY COLIN</a:t>
            </a:r>
            <a:endParaRPr lang="en-NZ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2249488"/>
            <a:ext cx="8061325" cy="1752600"/>
          </a:xfrm>
        </p:spPr>
        <p:txBody>
          <a:bodyPr/>
          <a:lstStyle/>
          <a:p>
            <a:r>
              <a:rPr lang="en-NZ" sz="6000" dirty="0" smtClean="0"/>
              <a:t>Anzac</a:t>
            </a:r>
            <a:r>
              <a:rPr lang="en-NZ" dirty="0" smtClean="0"/>
              <a:t>	</a:t>
            </a:r>
            <a:endParaRPr lang="en-NZ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91446"/>
            <a:ext cx="2777108" cy="1800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844" y="1484782"/>
            <a:ext cx="2952328" cy="518460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941168"/>
            <a:ext cx="2800350" cy="1750503"/>
          </a:xfrm>
          <a:prstGeom prst="rect">
            <a:avLst/>
          </a:prstGeom>
        </p:spPr>
      </p:pic>
      <p:pic>
        <p:nvPicPr>
          <p:cNvPr id="5" name="Bruno Mars (wapos.ru) - When I Was Your Ma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736848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23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81"/>
    </mc:Choice>
    <mc:Fallback>
      <p:transition spd="slow" advTm="103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does Anzac stand for?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Baskerville Old Face" pitchFamily="18" charset="0"/>
              </a:rPr>
              <a:t>Australia and New Zealand Army Corps.</a:t>
            </a:r>
            <a:endParaRPr lang="en-NZ" dirty="0">
              <a:latin typeface="Baskerville Old Face" pitchFamily="18" charset="0"/>
            </a:endParaRPr>
          </a:p>
        </p:txBody>
      </p:sp>
      <p:pic>
        <p:nvPicPr>
          <p:cNvPr id="3074" name="Picture 2" descr="C:\Users\R155\Pictures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75252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093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47"/>
    </mc:Choice>
    <mc:Fallback>
      <p:transition spd="slow" advTm="1034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What is significant about Anzac day?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Baskerville Old Face" pitchFamily="18" charset="0"/>
              </a:rPr>
              <a:t>It is significant because it was the time when the Australian and </a:t>
            </a:r>
            <a:r>
              <a:rPr lang="en-NZ" dirty="0">
                <a:latin typeface="Baskerville Old Face" pitchFamily="18" charset="0"/>
              </a:rPr>
              <a:t>N</a:t>
            </a:r>
            <a:r>
              <a:rPr lang="en-NZ" dirty="0" smtClean="0">
                <a:latin typeface="Baskerville Old Face" pitchFamily="18" charset="0"/>
              </a:rPr>
              <a:t>ew Zealand soldiers went to fight in Gallipoli for their country.</a:t>
            </a:r>
            <a:endParaRPr lang="en-NZ" dirty="0">
              <a:latin typeface="Baskerville Old Face" pitchFamily="18" charset="0"/>
            </a:endParaRPr>
          </a:p>
        </p:txBody>
      </p:sp>
      <p:pic>
        <p:nvPicPr>
          <p:cNvPr id="1027" name="Picture 3" descr="C:\Users\R155\Pictures\ho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9144000" cy="299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13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995"/>
    </mc:Choice>
    <mc:Fallback>
      <p:transition spd="slow" advTm="1099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Where is New Zealand, Australian and Gallipoli on the world map?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938463"/>
            <a:ext cx="2376263" cy="2924175"/>
          </a:xfrm>
        </p:spPr>
      </p:pic>
      <p:pic>
        <p:nvPicPr>
          <p:cNvPr id="4098" name="Picture 2" descr="C:\Users\R155\Pictures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2736304" cy="301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155\Pictures\imagesCAUF8QS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63" y="2924944"/>
            <a:ext cx="3151634" cy="301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58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192"/>
    </mc:Choice>
    <mc:Fallback>
      <p:transition spd="slow" advTm="1119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many casualties?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Baskerville Old Face" pitchFamily="18" charset="0"/>
              </a:rPr>
              <a:t>8709 Australian and 2781 New Zealand died.   </a:t>
            </a:r>
            <a:endParaRPr lang="en-NZ" dirty="0">
              <a:latin typeface="Baskerville Old Face" pitchFamily="18" charset="0"/>
            </a:endParaRPr>
          </a:p>
        </p:txBody>
      </p:sp>
      <p:pic>
        <p:nvPicPr>
          <p:cNvPr id="5123" name="Picture 3" descr="C:\Users\R155\Pictures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5688632" cy="349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053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44"/>
    </mc:Choice>
    <mc:Fallback>
      <p:transition spd="slow" advTm="1104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many got wounded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Baskerville Old Face" pitchFamily="18" charset="0"/>
              </a:rPr>
              <a:t>8709 Australian soldiers got hurt.</a:t>
            </a:r>
          </a:p>
          <a:p>
            <a:r>
              <a:rPr lang="en-NZ" dirty="0">
                <a:latin typeface="Baskerville Old Face" pitchFamily="18" charset="0"/>
              </a:rPr>
              <a:t>2721 New </a:t>
            </a:r>
            <a:r>
              <a:rPr lang="en-NZ" dirty="0" smtClean="0">
                <a:latin typeface="Baskerville Old Face" pitchFamily="18" charset="0"/>
              </a:rPr>
              <a:t>Zealanders got  hurt.</a:t>
            </a:r>
            <a:endParaRPr lang="en-NZ" dirty="0">
              <a:latin typeface="Baskerville Old Face" pitchFamily="18" charset="0"/>
            </a:endParaRPr>
          </a:p>
        </p:txBody>
      </p:sp>
      <p:pic>
        <p:nvPicPr>
          <p:cNvPr id="6146" name="Picture 2" descr="C:\Users\R155\Pictures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293096"/>
            <a:ext cx="5616624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895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99"/>
    </mc:Choice>
    <mc:Fallback>
      <p:transition spd="slow" advTm="1069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How is ANZAC Day remembered in New Zealand?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sz="4400" dirty="0" smtClean="0">
                <a:latin typeface="Baskerville Old Face" pitchFamily="18" charset="0"/>
              </a:rPr>
              <a:t>The people that fight for there country</a:t>
            </a:r>
            <a:r>
              <a:rPr lang="en-NZ" sz="4400" dirty="0" smtClean="0">
                <a:latin typeface="Blackadder ITC" pitchFamily="82" charset="0"/>
              </a:rPr>
              <a:t>.</a:t>
            </a:r>
            <a:endParaRPr lang="en-NZ" sz="4400" dirty="0">
              <a:latin typeface="Blackadder ITC" pitchFamily="82" charset="0"/>
            </a:endParaRPr>
          </a:p>
        </p:txBody>
      </p:sp>
      <p:pic>
        <p:nvPicPr>
          <p:cNvPr id="7170" name="Picture 2" descr="U:\Room 4\Jeremiah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77072"/>
            <a:ext cx="5256584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218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44"/>
    </mc:Choice>
    <mc:Fallback>
      <p:transition spd="slow" advTm="1104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Interesting Facts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sz="5400" dirty="0" smtClean="0">
                <a:latin typeface="Baskerville Old Face" pitchFamily="18" charset="0"/>
              </a:rPr>
              <a:t>The people who  fought for your country.  </a:t>
            </a:r>
            <a:endParaRPr lang="en-NZ" sz="5400" dirty="0">
              <a:latin typeface="Baskerville Old Face" pitchFamily="18" charset="0"/>
            </a:endParaRPr>
          </a:p>
        </p:txBody>
      </p:sp>
      <p:pic>
        <p:nvPicPr>
          <p:cNvPr id="8194" name="Picture 2" descr="C:\Users\R155\Pictures\imagesCAPG95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3933056"/>
            <a:ext cx="4824536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979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65"/>
    </mc:Choice>
    <mc:Fallback>
      <p:transition spd="slow" advTm="6365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162</TotalTime>
  <Words>115</Words>
  <Application>Microsoft Office PowerPoint</Application>
  <PresentationFormat>On-screen Show (4:3)</PresentationFormat>
  <Paragraphs>16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BY COLIN</vt:lpstr>
      <vt:lpstr>What does Anzac stand for?</vt:lpstr>
      <vt:lpstr>What is significant about Anzac day? </vt:lpstr>
      <vt:lpstr>Where is New Zealand, Australian and Gallipoli on the world map?</vt:lpstr>
      <vt:lpstr>How many casualties?</vt:lpstr>
      <vt:lpstr>How many got wounded</vt:lpstr>
      <vt:lpstr>How is ANZAC Day remembered in New Zealand?</vt:lpstr>
      <vt:lpstr>Interesting Facts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ANZAC</dc:title>
  <dc:creator>ICT Lab</dc:creator>
  <cp:lastModifiedBy>R156</cp:lastModifiedBy>
  <cp:revision>16</cp:revision>
  <dcterms:created xsi:type="dcterms:W3CDTF">2013-04-17T22:13:56Z</dcterms:created>
  <dcterms:modified xsi:type="dcterms:W3CDTF">2013-06-11T22:29:20Z</dcterms:modified>
</cp:coreProperties>
</file>